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54" r:id="rId92"/>
    <p:sldId id="349" r:id="rId93"/>
    <p:sldId id="352" r:id="rId94"/>
    <p:sldId id="351" r:id="rId95"/>
    <p:sldId id="350" r:id="rId96"/>
    <p:sldId id="353" r:id="rId97"/>
    <p:sldId id="355" r:id="rId98"/>
    <p:sldId id="356" r:id="rId99"/>
    <p:sldId id="320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21" r:id="rId110"/>
    <p:sldId id="316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</a:t>
            </a:r>
            <a:r>
              <a:rPr lang="es-ES" dirty="0" err="1" smtClean="0"/>
              <a:t>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else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continue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this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boolean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</a:t>
            </a:r>
            <a:r>
              <a:rPr lang="es-ES" dirty="0" smtClean="0"/>
              <a:t>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“boolean”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Bitwise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Multiplicativos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Aditivos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8292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Condicionales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Asignación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7105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Comma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00433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Son aquellos que sólo operan sobre un solo valor.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8864</TotalTime>
  <Words>3983</Words>
  <Application>Microsoft Office PowerPoint</Application>
  <PresentationFormat>Widescreen</PresentationFormat>
  <Paragraphs>741</Paragraphs>
  <Slides>108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145</cp:revision>
  <dcterms:created xsi:type="dcterms:W3CDTF">2015-05-29T14:06:59Z</dcterms:created>
  <dcterms:modified xsi:type="dcterms:W3CDTF">2015-06-06T00:32:41Z</dcterms:modified>
</cp:coreProperties>
</file>